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>
        <p:scale>
          <a:sx n="96" d="100"/>
          <a:sy n="96" d="100"/>
        </p:scale>
        <p:origin x="3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BB57-5AB5-4F6E-28E5-E6EAE2F29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D38C4-8F19-4A2B-7D3F-98AA7187C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3FD5-9F26-52B4-A6C3-1B412008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8FA0E-6F97-45D4-A782-4004088CCFA3}" type="datetimeFigureOut">
              <a:rPr lang="en-AU" smtClean="0"/>
              <a:t>24/05/2023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F8E02-5B0B-BC03-ACF2-4C464B96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C3B8-A183-76D3-1A54-6FDDA1ED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EFF53-A7C8-48DC-92BB-5AA7D591FF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6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C39EC-45FC-6D57-549E-BF06D93ACE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44" y="463753"/>
            <a:ext cx="10144328" cy="515883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AU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74914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F6E13-14C7-25FC-7402-7431A5928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72" y="395658"/>
            <a:ext cx="9969230" cy="508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5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7792-382C-C3AD-9E6F-12481FBE16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pic>
        <p:nvPicPr>
          <p:cNvPr id="9" name="Content Placeholder 8" descr="A person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C37F070E-6267-1C81-8711-8FFEDCB71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0C84E2-BE52-982B-13D1-C52D15C2271E}"/>
              </a:ext>
            </a:extLst>
          </p:cNvPr>
          <p:cNvSpPr txBox="1"/>
          <p:nvPr/>
        </p:nvSpPr>
        <p:spPr>
          <a:xfrm>
            <a:off x="11353800" y="5910873"/>
            <a:ext cx="359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80" dirty="0">
                <a:solidFill>
                  <a:schemeClr val="bg1"/>
                </a:solidFill>
                <a:latin typeface="+mj-l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4521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279E-39F2-CA11-C927-AAA3126DB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CFA11-2ACF-4904-9E71-F03888688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erson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AE31C061-0BA6-C0DE-0A06-2051372A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screenshot, graphic design, billboard&#10;&#10;Description automatically generated">
            <a:extLst>
              <a:ext uri="{FF2B5EF4-FFF2-40B4-BE49-F238E27FC236}">
                <a16:creationId xmlns:a16="http://schemas.microsoft.com/office/drawing/2014/main" id="{90F66DEB-EC68-1A67-1493-664FEEA9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598FA-6F54-AC1C-8DAA-579A54C916F5}"/>
              </a:ext>
            </a:extLst>
          </p:cNvPr>
          <p:cNvSpPr txBox="1"/>
          <p:nvPr/>
        </p:nvSpPr>
        <p:spPr>
          <a:xfrm>
            <a:off x="520148" y="744677"/>
            <a:ext cx="658633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+mj-lt"/>
              </a:rPr>
              <a:t>1 John 4:17b (NKJV)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… as He is, so are we in this world.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+mj-lt"/>
              </a:rPr>
              <a:t>1 Corinthians 7:20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Let each one remain in the same calling in which he was called.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 </a:t>
            </a:r>
          </a:p>
          <a:p>
            <a:endParaRPr lang="en-AU" dirty="0"/>
          </a:p>
        </p:txBody>
      </p:sp>
      <p:pic>
        <p:nvPicPr>
          <p:cNvPr id="5122" name="Picture 2" descr="Who Is Jesus Christ? The Central Figure in Christianity">
            <a:extLst>
              <a:ext uri="{FF2B5EF4-FFF2-40B4-BE49-F238E27FC236}">
                <a16:creationId xmlns:a16="http://schemas.microsoft.com/office/drawing/2014/main" id="{F444D8D7-D594-BCF9-057A-B84FC516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1" y="387626"/>
            <a:ext cx="4142961" cy="2761974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279E-39F2-CA11-C927-AAA3126DB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CFA11-2ACF-4904-9E71-F03888688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erson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AE31C061-0BA6-C0DE-0A06-2051372A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screenshot, graphic design, billboard&#10;&#10;Description automatically generated">
            <a:extLst>
              <a:ext uri="{FF2B5EF4-FFF2-40B4-BE49-F238E27FC236}">
                <a16:creationId xmlns:a16="http://schemas.microsoft.com/office/drawing/2014/main" id="{90F66DEB-EC68-1A67-1493-664FEEA9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598FA-6F54-AC1C-8DAA-579A54C916F5}"/>
              </a:ext>
            </a:extLst>
          </p:cNvPr>
          <p:cNvSpPr txBox="1"/>
          <p:nvPr/>
        </p:nvSpPr>
        <p:spPr>
          <a:xfrm>
            <a:off x="327990" y="300599"/>
            <a:ext cx="112809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44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1. Humility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 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	The OT prophets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Moses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	Jesus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Paul</a:t>
            </a:r>
          </a:p>
          <a:p>
            <a:pPr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Their authority is not in their power or position, but in the words they spoke. 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pic>
        <p:nvPicPr>
          <p:cNvPr id="1026" name="Picture 2" descr="9,248 Humility Images, Stock Photos &amp; Vectors | Shutterstock">
            <a:extLst>
              <a:ext uri="{FF2B5EF4-FFF2-40B4-BE49-F238E27FC236}">
                <a16:creationId xmlns:a16="http://schemas.microsoft.com/office/drawing/2014/main" id="{F91C701E-5C92-1D97-D508-631DFE0A1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/>
        </p:blipFill>
        <p:spPr bwMode="auto">
          <a:xfrm>
            <a:off x="5534025" y="962439"/>
            <a:ext cx="5133975" cy="2466561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279E-39F2-CA11-C927-AAA3126DB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CFA11-2ACF-4904-9E71-F03888688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erson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AE31C061-0BA6-C0DE-0A06-2051372A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screenshot, graphic design, billboard&#10;&#10;Description automatically generated">
            <a:extLst>
              <a:ext uri="{FF2B5EF4-FFF2-40B4-BE49-F238E27FC236}">
                <a16:creationId xmlns:a16="http://schemas.microsoft.com/office/drawing/2014/main" id="{90F66DEB-EC68-1A67-1493-664FEEA9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598FA-6F54-AC1C-8DAA-579A54C916F5}"/>
              </a:ext>
            </a:extLst>
          </p:cNvPr>
          <p:cNvSpPr txBox="1"/>
          <p:nvPr/>
        </p:nvSpPr>
        <p:spPr>
          <a:xfrm>
            <a:off x="327991" y="300599"/>
            <a:ext cx="6112566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44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2. Truth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effectLst/>
                <a:latin typeface="+mj-lt"/>
              </a:rPr>
              <a:t>John 8:28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…I do nothing of Myself; but as My Father taught Me, I speak these things.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effectLst/>
                <a:latin typeface="+mj-lt"/>
              </a:rPr>
              <a:t>John 12:50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…w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hatever I speak, just as the Father has told Me, so I speak.”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pic>
        <p:nvPicPr>
          <p:cNvPr id="2050" name="Picture 2" descr="Truth or Trust Symbol. Male Hand Turns Wooden Cubes and Changes the Word ` Truth` To `Trust`. Beautiful White Background Stock Image - Image of  budget, leadership: 204951101">
            <a:extLst>
              <a:ext uri="{FF2B5EF4-FFF2-40B4-BE49-F238E27FC236}">
                <a16:creationId xmlns:a16="http://schemas.microsoft.com/office/drawing/2014/main" id="{3A2C6233-39E8-4980-5675-154FE2A2F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9"/>
          <a:stretch/>
        </p:blipFill>
        <p:spPr bwMode="auto">
          <a:xfrm>
            <a:off x="6162261" y="300599"/>
            <a:ext cx="5115339" cy="2773683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AE31C061-0BA6-C0DE-0A06-2051372A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screenshot, graphic design, billboard&#10;&#10;Description automatically generated">
            <a:extLst>
              <a:ext uri="{FF2B5EF4-FFF2-40B4-BE49-F238E27FC236}">
                <a16:creationId xmlns:a16="http://schemas.microsoft.com/office/drawing/2014/main" id="{90F66DEB-EC68-1A67-1493-664FEEA9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Word of The Week: Virtue | ThePreachersWord">
            <a:extLst>
              <a:ext uri="{FF2B5EF4-FFF2-40B4-BE49-F238E27FC236}">
                <a16:creationId xmlns:a16="http://schemas.microsoft.com/office/drawing/2014/main" id="{869955E4-0F44-923F-31BF-7F7A43C56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/>
          <a:stretch/>
        </p:blipFill>
        <p:spPr bwMode="auto">
          <a:xfrm>
            <a:off x="6758609" y="321337"/>
            <a:ext cx="4563718" cy="2957312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1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598FA-6F54-AC1C-8DAA-579A54C916F5}"/>
              </a:ext>
            </a:extLst>
          </p:cNvPr>
          <p:cNvSpPr txBox="1"/>
          <p:nvPr/>
        </p:nvSpPr>
        <p:spPr>
          <a:xfrm>
            <a:off x="327992" y="300599"/>
            <a:ext cx="8199782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44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3. Righteousness / Virtue</a:t>
            </a:r>
            <a:endParaRPr lang="en-US" sz="2800" dirty="0"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D71FE-8A83-339E-5A0A-F4033DCDC2BD}"/>
              </a:ext>
            </a:extLst>
          </p:cNvPr>
          <p:cNvSpPr txBox="1"/>
          <p:nvPr/>
        </p:nvSpPr>
        <p:spPr>
          <a:xfrm>
            <a:off x="327991" y="1105669"/>
            <a:ext cx="669897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>
              <a:effectLst/>
              <a:latin typeface="+mj-lt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effectLst/>
                <a:latin typeface="+mj-lt"/>
              </a:rPr>
              <a:t>Psalm 45:4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And in Your majesty ride prosperously because of truth, humility, and righteousness; And Your right hand shall teach You awesome things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12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279E-39F2-CA11-C927-AAA3126DB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CFA11-2ACF-4904-9E71-F03888688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erson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AE31C061-0BA6-C0DE-0A06-2051372A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screenshot, graphic design, billboard&#10;&#10;Description automatically generated">
            <a:extLst>
              <a:ext uri="{FF2B5EF4-FFF2-40B4-BE49-F238E27FC236}">
                <a16:creationId xmlns:a16="http://schemas.microsoft.com/office/drawing/2014/main" id="{90F66DEB-EC68-1A67-1493-664FEEA9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598FA-6F54-AC1C-8DAA-579A54C916F5}"/>
              </a:ext>
            </a:extLst>
          </p:cNvPr>
          <p:cNvSpPr txBox="1"/>
          <p:nvPr/>
        </p:nvSpPr>
        <p:spPr>
          <a:xfrm>
            <a:off x="457200" y="81286"/>
            <a:ext cx="11257721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effectLst/>
                <a:latin typeface="Chaparral Pro Light" panose="02060403030505090203" pitchFamily="18" charset="0"/>
              </a:rPr>
              <a:t>As He is, </a:t>
            </a:r>
          </a:p>
          <a:p>
            <a:pPr algn="ctr"/>
            <a:r>
              <a:rPr lang="en-US" sz="6000" dirty="0">
                <a:solidFill>
                  <a:srgbClr val="002060"/>
                </a:solidFill>
                <a:effectLst/>
                <a:latin typeface="Chaparral Pro Light" panose="02060403030505090203" pitchFamily="18" charset="0"/>
              </a:rPr>
              <a:t>so are we in this world. </a:t>
            </a:r>
          </a:p>
          <a:p>
            <a:pPr algn="ctr"/>
            <a:r>
              <a:rPr lang="en-US" dirty="0">
                <a:solidFill>
                  <a:srgbClr val="002060"/>
                </a:solidFill>
                <a:effectLst/>
                <a:latin typeface="+mj-lt"/>
              </a:rPr>
              <a:t>1 John 4:17b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We can step out and show Him through: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Humility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Truth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Righteousness / Virtue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endParaRPr lang="en-AU" dirty="0"/>
          </a:p>
        </p:txBody>
      </p:sp>
      <p:pic>
        <p:nvPicPr>
          <p:cNvPr id="4098" name="Picture 2" descr="The brave new world of 2021">
            <a:extLst>
              <a:ext uri="{FF2B5EF4-FFF2-40B4-BE49-F238E27FC236}">
                <a16:creationId xmlns:a16="http://schemas.microsoft.com/office/drawing/2014/main" id="{B8B58015-E4A3-966A-B334-90C7A41E6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69" y="2297735"/>
            <a:ext cx="3995531" cy="2572000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1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6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algn="l">
          <a:lnSpc>
            <a:spcPct val="115000"/>
          </a:lnSpc>
          <a:spcBef>
            <a:spcPts val="0"/>
          </a:spcBef>
          <a:defRPr sz="3200" dirty="0" smtClean="0">
            <a:solidFill>
              <a:srgbClr val="002060"/>
            </a:solidFill>
            <a:effectLst/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171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Chaparral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Tweedie</dc:creator>
  <cp:lastModifiedBy>Glenn Tweedie</cp:lastModifiedBy>
  <cp:revision>11</cp:revision>
  <dcterms:created xsi:type="dcterms:W3CDTF">2023-05-24T01:50:38Z</dcterms:created>
  <dcterms:modified xsi:type="dcterms:W3CDTF">2023-05-24T03:40:11Z</dcterms:modified>
</cp:coreProperties>
</file>